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6" r:id="rId4"/>
    <p:sldId id="259" r:id="rId5"/>
    <p:sldId id="265" r:id="rId6"/>
    <p:sldId id="269" r:id="rId7"/>
    <p:sldId id="270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3E6996-3283-4321-A9EE-EF9FDA8D62C3}">
          <p14:sldIdLst>
            <p14:sldId id="257"/>
            <p14:sldId id="268"/>
          </p14:sldIdLst>
        </p14:section>
        <p14:section name="Раздел без заголовка" id="{66F88B75-4CB4-44D2-81C1-A3D813F5DE22}">
          <p14:sldIdLst>
            <p14:sldId id="266"/>
            <p14:sldId id="259"/>
            <p14:sldId id="265"/>
            <p14:sldId id="269"/>
            <p14:sldId id="270"/>
            <p14:sldId id="264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CA6"/>
    <a:srgbClr val="015BBB"/>
    <a:srgbClr val="010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523" y="2052959"/>
            <a:ext cx="478326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Documents and Settings\Учитель\Рабочий стол\Олексча Тихий\скачанные файлы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44" y="237068"/>
            <a:ext cx="3767412" cy="44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5523" y="4765964"/>
            <a:ext cx="57778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ОЛЕКСА ТИХИЙ</a:t>
            </a:r>
          </a:p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«Хто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я? Для чого я живу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 питання ніколи не покидали мене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.»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Представляє: СТЕПАНІВСЬКА ЗОШ І – ІІІ ст.</a:t>
            </a:r>
            <a:endParaRPr lang="ru-RU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6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91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523" y="2052959"/>
            <a:ext cx="478326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Documents and Settings\Учитель\Рабочий стол\Олексча Тихий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00" y="284691"/>
            <a:ext cx="4184214" cy="5777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645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523" y="2052959"/>
            <a:ext cx="478326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Documents and Settings\Учитель\Рабочий стол\Олексча Тихий\хатина тихо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55" y="1711325"/>
            <a:ext cx="6412089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2044" y="749490"/>
            <a:ext cx="5994399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Хата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Тихих      на    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хуторі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«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Їжівка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523" y="2052959"/>
            <a:ext cx="478326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Documents and Settings\Учитель\Рабочий стол\Олексча Тихий\4fa115d-tykhyj-z-bajanom1.jpg.pagespeed.ce.gbGapJGddnZnPVz1TP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22" y="-226423"/>
            <a:ext cx="6524978" cy="5554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5376" y="5247691"/>
            <a:ext cx="571782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Родина Тихих перед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війною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сестра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Зіна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батько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Іван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Петрович,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мати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Марія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Кіндратівна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Олекса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 баяном, брат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Микола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5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523" y="2052959"/>
            <a:ext cx="478326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Documents and Settings\Учитель\Рабочий стол\Олексча Тихий\0b44648-tykhyj-atestat1.jpg.pagespeed.ce.lMRDkaVqz5XLT7jbzbW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80" y="191910"/>
            <a:ext cx="4523039" cy="5970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9189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35201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523" y="2052959"/>
            <a:ext cx="478326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Documents and Settings\Учитель\Рабочий стол\Олексча Тихий\скачанные файлы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39" y="422744"/>
            <a:ext cx="4440276" cy="5761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8534" y="422744"/>
            <a:ext cx="196030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 школі я знайшов своє покликання»</a:t>
            </a:r>
          </a:p>
          <a:p>
            <a:pPr algn="ctr"/>
            <a:endParaRPr lang="uk-U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Олекса Тихий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Учитель\Рабочий стол\Олексча Тихий\скачанные файлы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39" y="219655"/>
            <a:ext cx="4440276" cy="5761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Учитель\Рабочий стол\Олексча Тихий\скачанные файлы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39" y="219655"/>
            <a:ext cx="4440276" cy="5761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1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523" y="2052959"/>
            <a:ext cx="478326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95" y="496888"/>
            <a:ext cx="3621087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8044" y="722489"/>
            <a:ext cx="2348089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Олекса залишився завжди усміхнений, лагідний, «як дівчина», тямущий, доброзичливий до людей.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12" y="722489"/>
            <a:ext cx="3621087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88" y="496888"/>
            <a:ext cx="3621087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523" y="2052959"/>
            <a:ext cx="478326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Documents and Settings\Учитель\Рабочий стол\Олексча Тихий\концтабі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88" y="269458"/>
            <a:ext cx="6446834" cy="38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2143" y="4156606"/>
            <a:ext cx="6446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Концтабір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селі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Кучино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 карались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останні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радянські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дисиденти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ними і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Олекса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Тихий</a:t>
            </a:r>
          </a:p>
        </p:txBody>
      </p:sp>
    </p:spTree>
    <p:extLst>
      <p:ext uri="{BB962C8B-B14F-4D97-AF65-F5344CB8AC3E}">
        <p14:creationId xmlns:p14="http://schemas.microsoft.com/office/powerpoint/2010/main" val="18431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523" y="2052959"/>
            <a:ext cx="478326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3998" y="226242"/>
            <a:ext cx="624275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u="sng" dirty="0" smtClean="0"/>
              <a:t>«ДЛЯ ЧОГО Я ЖИВУ?»</a:t>
            </a:r>
          </a:p>
          <a:p>
            <a:pPr algn="ctr"/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Ще в молодості Олекса Тихий склав для себе оце життєве кредо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Щоб жило людство, мій народ, мій рід.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Щоби не зробити нікому ніякого зла, не проявити ні до кого ніякої байдужості й несправедливості в його долі, тяжкому становищі, горі.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 – свідома частка Всесвіту, людства, свого народу,оточення за місце проживання й роботи, у колі своїх друзів і недругів. Я за все відповідальний.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 маю людську гідність, національну гордість. Нікому не дозволю топтати ні перше, ні друге.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Зневажаю смерть, голод, бідність,страждання і саму зневагу.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Прагну, щоб моє «я» було гідне наймення «людина». У всьому, завжди незалежно від обставин чиню згідно зі своїм сумлінням.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Щоб поважати і цінувати працю, переконання й культуру кожної людини, на якому б рівні в порівнянні з моїми, загальноприйнятими і найвищими досягненнями людства вони не перебували.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Щоб до останнього подиху вчитися і, по можливості, без насильства й примусу навчати всіх, хто бажає в мене вчитися.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Щоби зневажати сильних, багатих, авторитетних, якщо вони свою силу, багатство й авторитет використовують для кпин, знущань, чванства перед іншими людьми або хоч би однією людиною.</a:t>
            </a:r>
          </a:p>
          <a:p>
            <a:pPr marL="342900" indent="-342900"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Байдужим до тих, хто живе тваринним життям. По можливості намагаюся допомогти кожному такому усвідомити себе людиною.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11. Щоб вивчити, підтримувати, розвивати мову, культуру,                            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традиції свого народу.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12. Щоби позбутися і сприяти іншим позбутися  всього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низького, підлого, чужого духові людства.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373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MASTER</cp:lastModifiedBy>
  <cp:revision>35</cp:revision>
  <dcterms:created xsi:type="dcterms:W3CDTF">2013-11-19T05:52:05Z</dcterms:created>
  <dcterms:modified xsi:type="dcterms:W3CDTF">2016-11-10T21:51:00Z</dcterms:modified>
</cp:coreProperties>
</file>